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5321300" cy="7556500"/>
  <p:notesSz cx="6858000" cy="9144000"/>
  <p:embeddedFontLst>
    <p:embeddedFont>
      <p:font typeface="Kalam Bold" charset="1" panose="020000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1116000" y="111600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5328000"/>
                </a:moveTo>
                <a:lnTo>
                  <a:pt x="0" y="0"/>
                </a:ln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close/>
              </a:path>
            </a:pathLst>
          </a:custGeom>
          <a:blipFill>
            <a:blip r:embed="rId2"/>
            <a:stretch>
              <a:fillRect l="-1511" t="-5200" r="-1511" b="-520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64446" y="5265687"/>
            <a:ext cx="2112179" cy="2177504"/>
          </a:xfrm>
          <a:custGeom>
            <a:avLst/>
            <a:gdLst/>
            <a:ahLst/>
            <a:cxnLst/>
            <a:rect r="r" b="b" t="t" l="l"/>
            <a:pathLst>
              <a:path h="2177504" w="2112179">
                <a:moveTo>
                  <a:pt x="0" y="0"/>
                </a:moveTo>
                <a:lnTo>
                  <a:pt x="2112179" y="0"/>
                </a:lnTo>
                <a:lnTo>
                  <a:pt x="2112179" y="2177504"/>
                </a:lnTo>
                <a:lnTo>
                  <a:pt x="0" y="21775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07467">
            <a:off x="4100597" y="-2082"/>
            <a:ext cx="1215598" cy="1215598"/>
          </a:xfrm>
          <a:custGeom>
            <a:avLst/>
            <a:gdLst/>
            <a:ahLst/>
            <a:cxnLst/>
            <a:rect r="r" b="b" t="t" l="l"/>
            <a:pathLst>
              <a:path h="1215598" w="1215598">
                <a:moveTo>
                  <a:pt x="0" y="0"/>
                </a:moveTo>
                <a:lnTo>
                  <a:pt x="1215597" y="0"/>
                </a:lnTo>
                <a:lnTo>
                  <a:pt x="1215597" y="1215597"/>
                </a:lnTo>
                <a:lnTo>
                  <a:pt x="0" y="1215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1315812" y="1273428"/>
            <a:ext cx="1710231" cy="1710231"/>
          </a:xfrm>
          <a:custGeom>
            <a:avLst/>
            <a:gdLst/>
            <a:ahLst/>
            <a:cxnLst/>
            <a:rect r="r" b="b" t="t" l="l"/>
            <a:pathLst>
              <a:path h="1710231" w="1710231">
                <a:moveTo>
                  <a:pt x="0" y="0"/>
                </a:moveTo>
                <a:lnTo>
                  <a:pt x="1710232" y="0"/>
                </a:lnTo>
                <a:lnTo>
                  <a:pt x="1710232" y="1710231"/>
                </a:lnTo>
                <a:lnTo>
                  <a:pt x="0" y="17102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0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0" y="2449861"/>
            <a:ext cx="1320109" cy="1320109"/>
          </a:xfrm>
          <a:custGeom>
            <a:avLst/>
            <a:gdLst/>
            <a:ahLst/>
            <a:cxnLst/>
            <a:rect r="r" b="b" t="t" l="l"/>
            <a:pathLst>
              <a:path h="1320109" w="1320109">
                <a:moveTo>
                  <a:pt x="0" y="0"/>
                </a:moveTo>
                <a:lnTo>
                  <a:pt x="1320109" y="0"/>
                </a:lnTo>
                <a:lnTo>
                  <a:pt x="1320109" y="1320109"/>
                </a:lnTo>
                <a:lnTo>
                  <a:pt x="0" y="13201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0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365185">
            <a:off x="1717901" y="3569977"/>
            <a:ext cx="1710231" cy="1710231"/>
          </a:xfrm>
          <a:custGeom>
            <a:avLst/>
            <a:gdLst/>
            <a:ahLst/>
            <a:cxnLst/>
            <a:rect r="r" b="b" t="t" l="l"/>
            <a:pathLst>
              <a:path h="1710231" w="1710231">
                <a:moveTo>
                  <a:pt x="0" y="0"/>
                </a:moveTo>
                <a:lnTo>
                  <a:pt x="1710231" y="0"/>
                </a:lnTo>
                <a:lnTo>
                  <a:pt x="1710231" y="1710231"/>
                </a:lnTo>
                <a:lnTo>
                  <a:pt x="0" y="17102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0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243422" y="4892447"/>
            <a:ext cx="2063316" cy="2195017"/>
          </a:xfrm>
          <a:custGeom>
            <a:avLst/>
            <a:gdLst/>
            <a:ahLst/>
            <a:cxnLst/>
            <a:rect r="r" b="b" t="t" l="l"/>
            <a:pathLst>
              <a:path h="2195017" w="2063316">
                <a:moveTo>
                  <a:pt x="0" y="0"/>
                </a:moveTo>
                <a:lnTo>
                  <a:pt x="2063316" y="0"/>
                </a:lnTo>
                <a:lnTo>
                  <a:pt x="2063316" y="2195017"/>
                </a:lnTo>
                <a:lnTo>
                  <a:pt x="0" y="21950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20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0">
            <a:off x="3488959" y="3531772"/>
            <a:ext cx="1817780" cy="1219565"/>
          </a:xfrm>
          <a:custGeom>
            <a:avLst/>
            <a:gdLst/>
            <a:ahLst/>
            <a:cxnLst/>
            <a:rect r="r" b="b" t="t" l="l"/>
            <a:pathLst>
              <a:path h="1219565" w="1817780">
                <a:moveTo>
                  <a:pt x="1817779" y="1219565"/>
                </a:moveTo>
                <a:lnTo>
                  <a:pt x="0" y="1219565"/>
                </a:lnTo>
                <a:lnTo>
                  <a:pt x="0" y="0"/>
                </a:lnTo>
                <a:lnTo>
                  <a:pt x="1817779" y="0"/>
                </a:lnTo>
                <a:lnTo>
                  <a:pt x="1817779" y="1219565"/>
                </a:lnTo>
                <a:close/>
              </a:path>
            </a:pathLst>
          </a:custGeom>
          <a:blipFill>
            <a:blip r:embed="rId14">
              <a:alphaModFix amt="20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16223" y="1552300"/>
            <a:ext cx="283470" cy="28347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817">
                <a:alpha val="20784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813895" y="5188479"/>
            <a:ext cx="283470" cy="283470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817">
                <a:alpha val="20784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2561609" y="6238256"/>
            <a:ext cx="223594" cy="223594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817">
                <a:alpha val="20784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4823623" y="2252170"/>
            <a:ext cx="163717" cy="163717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3C7ED">
                <a:alpha val="20784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2050" y="1977619"/>
            <a:ext cx="119772" cy="119772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D050">
                <a:alpha val="20784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330277" y="6866485"/>
            <a:ext cx="163717" cy="163717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D050">
                <a:alpha val="20784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529337" y="211674"/>
            <a:ext cx="163717" cy="163717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D050">
                <a:alpha val="20784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4955885" y="1663319"/>
            <a:ext cx="274736" cy="274736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D050">
                <a:alpha val="20784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77078" y="3769970"/>
            <a:ext cx="283470" cy="283470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817">
                <a:alpha val="20784"/>
              </a:srgbClr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3196131" y="1888161"/>
            <a:ext cx="1718344" cy="1771489"/>
          </a:xfrm>
          <a:custGeom>
            <a:avLst/>
            <a:gdLst/>
            <a:ahLst/>
            <a:cxnLst/>
            <a:rect r="r" b="b" t="t" l="l"/>
            <a:pathLst>
              <a:path h="1771489" w="1718344">
                <a:moveTo>
                  <a:pt x="0" y="0"/>
                </a:moveTo>
                <a:lnTo>
                  <a:pt x="1718345" y="0"/>
                </a:lnTo>
                <a:lnTo>
                  <a:pt x="1718345" y="1771489"/>
                </a:lnTo>
                <a:lnTo>
                  <a:pt x="0" y="17714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4464893" y="1685079"/>
            <a:ext cx="92577" cy="92577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817">
                <a:alpha val="20784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221568" y="5259619"/>
            <a:ext cx="92577" cy="92577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6C4">
                <a:alpha val="20784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3693054" y="1847515"/>
            <a:ext cx="92577" cy="92577"/>
            <a:chOff x="0" y="0"/>
            <a:chExt cx="812800" cy="8128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>
                <a:alpha val="20784"/>
              </a:srgbClr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3825068" y="6855766"/>
            <a:ext cx="92577" cy="92577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3C7ED">
                <a:alpha val="20784"/>
              </a:srgbClr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834737" y="6257476"/>
            <a:ext cx="92577" cy="92577"/>
            <a:chOff x="0" y="0"/>
            <a:chExt cx="812800" cy="8128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>
                <a:alpha val="20784"/>
              </a:srgbClr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4914476" y="2995854"/>
            <a:ext cx="92577" cy="92577"/>
            <a:chOff x="0" y="0"/>
            <a:chExt cx="812800" cy="8128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74F">
                <a:alpha val="20784"/>
              </a:srgbClr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sp>
        <p:nvSpPr>
          <p:cNvPr name="Freeform 56" id="56"/>
          <p:cNvSpPr/>
          <p:nvPr/>
        </p:nvSpPr>
        <p:spPr>
          <a:xfrm flipH="false" flipV="false" rot="5400000">
            <a:off x="65377" y="5211275"/>
            <a:ext cx="1913593" cy="1913593"/>
          </a:xfrm>
          <a:custGeom>
            <a:avLst/>
            <a:gdLst/>
            <a:ahLst/>
            <a:cxnLst/>
            <a:rect r="r" b="b" t="t" l="l"/>
            <a:pathLst>
              <a:path h="1913593" w="1913593">
                <a:moveTo>
                  <a:pt x="0" y="0"/>
                </a:moveTo>
                <a:lnTo>
                  <a:pt x="1913593" y="0"/>
                </a:lnTo>
                <a:lnTo>
                  <a:pt x="1913593" y="1913593"/>
                </a:lnTo>
                <a:lnTo>
                  <a:pt x="0" y="191359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20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336231" y="1911007"/>
            <a:ext cx="1803194" cy="1858963"/>
          </a:xfrm>
          <a:custGeom>
            <a:avLst/>
            <a:gdLst/>
            <a:ahLst/>
            <a:cxnLst/>
            <a:rect r="r" b="b" t="t" l="l"/>
            <a:pathLst>
              <a:path h="1858963" w="1803194">
                <a:moveTo>
                  <a:pt x="0" y="0"/>
                </a:moveTo>
                <a:lnTo>
                  <a:pt x="1803194" y="0"/>
                </a:lnTo>
                <a:lnTo>
                  <a:pt x="1803194" y="1858963"/>
                </a:lnTo>
                <a:lnTo>
                  <a:pt x="0" y="185896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8" id="58"/>
          <p:cNvSpPr txBox="true"/>
          <p:nvPr/>
        </p:nvSpPr>
        <p:spPr>
          <a:xfrm rot="0">
            <a:off x="1634079" y="-44"/>
            <a:ext cx="2302477" cy="117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8"/>
              </a:lnSpc>
            </a:pPr>
            <a:r>
              <a:rPr lang="en-US" sz="2284" b="true">
                <a:solidFill>
                  <a:srgbClr val="CB6CE6"/>
                </a:solidFill>
                <a:latin typeface="Kalam Bold"/>
                <a:ea typeface="Kalam Bold"/>
                <a:cs typeface="Kalam Bold"/>
                <a:sym typeface="Kalam Bold"/>
              </a:rPr>
              <a:t>L’APE vous invite à sa kermesse </a:t>
            </a:r>
          </a:p>
          <a:p>
            <a:pPr algn="ctr">
              <a:lnSpc>
                <a:spcPts val="3198"/>
              </a:lnSpc>
              <a:spcBef>
                <a:spcPct val="0"/>
              </a:spcBef>
            </a:pPr>
            <a:r>
              <a:rPr lang="en-US" b="true" sz="2284">
                <a:solidFill>
                  <a:srgbClr val="CB6CE6"/>
                </a:solidFill>
                <a:latin typeface="Kalam Bold"/>
                <a:ea typeface="Kalam Bold"/>
                <a:cs typeface="Kalam Bold"/>
                <a:sym typeface="Kalam Bold"/>
              </a:rPr>
              <a:t>le samedi 28 juin</a:t>
            </a:r>
          </a:p>
        </p:txBody>
      </p:sp>
      <p:grpSp>
        <p:nvGrpSpPr>
          <p:cNvPr name="Group 59" id="59"/>
          <p:cNvGrpSpPr/>
          <p:nvPr/>
        </p:nvGrpSpPr>
        <p:grpSpPr>
          <a:xfrm rot="0">
            <a:off x="432078" y="1699074"/>
            <a:ext cx="283470" cy="283470"/>
            <a:chOff x="0" y="0"/>
            <a:chExt cx="812800" cy="8128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817">
                <a:alpha val="29804"/>
              </a:srgbClr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322975" y="2128543"/>
            <a:ext cx="119772" cy="119772"/>
            <a:chOff x="0" y="0"/>
            <a:chExt cx="812800" cy="8128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D050">
                <a:alpha val="29804"/>
              </a:srgbClr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4879382" y="2014811"/>
            <a:ext cx="274736" cy="274736"/>
            <a:chOff x="0" y="0"/>
            <a:chExt cx="812800" cy="8128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D050">
                <a:alpha val="29804"/>
              </a:srgbClr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4615818" y="1836004"/>
            <a:ext cx="92577" cy="92577"/>
            <a:chOff x="0" y="0"/>
            <a:chExt cx="812800" cy="8128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817">
                <a:alpha val="29804"/>
              </a:srgbClr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3843979" y="1998440"/>
            <a:ext cx="92577" cy="92577"/>
            <a:chOff x="0" y="0"/>
            <a:chExt cx="812800" cy="8128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>
                <a:alpha val="29804"/>
              </a:srgbClr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32661" lIns="32661" bIns="32661" rIns="32661"/>
            <a:lstStyle/>
            <a:p>
              <a:pPr algn="ctr">
                <a:lnSpc>
                  <a:spcPts val="1416"/>
                </a:lnSpc>
              </a:pPr>
            </a:p>
          </p:txBody>
        </p:sp>
      </p:grpSp>
      <p:sp>
        <p:nvSpPr>
          <p:cNvPr name="Freeform 74" id="74"/>
          <p:cNvSpPr/>
          <p:nvPr/>
        </p:nvSpPr>
        <p:spPr>
          <a:xfrm flipH="false" flipV="false" rot="0">
            <a:off x="416223" y="5084907"/>
            <a:ext cx="2101339" cy="2166328"/>
          </a:xfrm>
          <a:custGeom>
            <a:avLst/>
            <a:gdLst/>
            <a:ahLst/>
            <a:cxnLst/>
            <a:rect r="r" b="b" t="t" l="l"/>
            <a:pathLst>
              <a:path h="2166328" w="2101339">
                <a:moveTo>
                  <a:pt x="0" y="0"/>
                </a:moveTo>
                <a:lnTo>
                  <a:pt x="2101338" y="0"/>
                </a:lnTo>
                <a:lnTo>
                  <a:pt x="2101338" y="2166329"/>
                </a:lnTo>
                <a:lnTo>
                  <a:pt x="0" y="216632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5" id="75"/>
          <p:cNvSpPr/>
          <p:nvPr/>
        </p:nvSpPr>
        <p:spPr>
          <a:xfrm flipH="false" flipV="false" rot="0">
            <a:off x="1634079" y="2941647"/>
            <a:ext cx="2521936" cy="2599934"/>
          </a:xfrm>
          <a:custGeom>
            <a:avLst/>
            <a:gdLst/>
            <a:ahLst/>
            <a:cxnLst/>
            <a:rect r="r" b="b" t="t" l="l"/>
            <a:pathLst>
              <a:path h="2599934" w="2521936">
                <a:moveTo>
                  <a:pt x="0" y="0"/>
                </a:moveTo>
                <a:lnTo>
                  <a:pt x="2521936" y="0"/>
                </a:lnTo>
                <a:lnTo>
                  <a:pt x="2521936" y="2599935"/>
                </a:lnTo>
                <a:lnTo>
                  <a:pt x="0" y="259993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6" id="76"/>
          <p:cNvSpPr/>
          <p:nvPr/>
        </p:nvSpPr>
        <p:spPr>
          <a:xfrm flipH="false" flipV="false" rot="0">
            <a:off x="3178439" y="1122042"/>
            <a:ext cx="1029230" cy="1006501"/>
          </a:xfrm>
          <a:custGeom>
            <a:avLst/>
            <a:gdLst/>
            <a:ahLst/>
            <a:cxnLst/>
            <a:rect r="r" b="b" t="t" l="l"/>
            <a:pathLst>
              <a:path h="1006501" w="1029230">
                <a:moveTo>
                  <a:pt x="0" y="0"/>
                </a:moveTo>
                <a:lnTo>
                  <a:pt x="1029230" y="0"/>
                </a:lnTo>
                <a:lnTo>
                  <a:pt x="1029230" y="1006501"/>
                </a:lnTo>
                <a:lnTo>
                  <a:pt x="0" y="1006501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77" id="77"/>
          <p:cNvSpPr/>
          <p:nvPr/>
        </p:nvSpPr>
        <p:spPr>
          <a:xfrm flipH="false" flipV="false" rot="0">
            <a:off x="172050" y="3979675"/>
            <a:ext cx="1561201" cy="467710"/>
          </a:xfrm>
          <a:custGeom>
            <a:avLst/>
            <a:gdLst/>
            <a:ahLst/>
            <a:cxnLst/>
            <a:rect r="r" b="b" t="t" l="l"/>
            <a:pathLst>
              <a:path h="467710" w="1561201">
                <a:moveTo>
                  <a:pt x="0" y="0"/>
                </a:moveTo>
                <a:lnTo>
                  <a:pt x="1561201" y="0"/>
                </a:lnTo>
                <a:lnTo>
                  <a:pt x="1561201" y="467709"/>
                </a:lnTo>
                <a:lnTo>
                  <a:pt x="0" y="46770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8" id="78"/>
          <p:cNvSpPr/>
          <p:nvPr/>
        </p:nvSpPr>
        <p:spPr>
          <a:xfrm flipH="false" flipV="false" rot="0">
            <a:off x="4103056" y="4116850"/>
            <a:ext cx="1203682" cy="1184122"/>
          </a:xfrm>
          <a:custGeom>
            <a:avLst/>
            <a:gdLst/>
            <a:ahLst/>
            <a:cxnLst/>
            <a:rect r="r" b="b" t="t" l="l"/>
            <a:pathLst>
              <a:path h="1184122" w="1203682">
                <a:moveTo>
                  <a:pt x="0" y="0"/>
                </a:moveTo>
                <a:lnTo>
                  <a:pt x="1203682" y="0"/>
                </a:lnTo>
                <a:lnTo>
                  <a:pt x="1203682" y="1184122"/>
                </a:lnTo>
                <a:lnTo>
                  <a:pt x="0" y="118412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9" id="79"/>
          <p:cNvSpPr/>
          <p:nvPr/>
        </p:nvSpPr>
        <p:spPr>
          <a:xfrm flipH="false" flipV="false" rot="0">
            <a:off x="0" y="0"/>
            <a:ext cx="1573581" cy="1573581"/>
          </a:xfrm>
          <a:custGeom>
            <a:avLst/>
            <a:gdLst/>
            <a:ahLst/>
            <a:cxnLst/>
            <a:rect r="r" b="b" t="t" l="l"/>
            <a:pathLst>
              <a:path h="1573581" w="1573581">
                <a:moveTo>
                  <a:pt x="0" y="0"/>
                </a:moveTo>
                <a:lnTo>
                  <a:pt x="1573581" y="0"/>
                </a:lnTo>
                <a:lnTo>
                  <a:pt x="1573581" y="1573581"/>
                </a:lnTo>
                <a:lnTo>
                  <a:pt x="0" y="1573581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TextBox 80" id="80"/>
          <p:cNvSpPr txBox="true"/>
          <p:nvPr/>
        </p:nvSpPr>
        <p:spPr>
          <a:xfrm rot="0">
            <a:off x="1052760" y="5817384"/>
            <a:ext cx="828264" cy="944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5"/>
              </a:lnSpc>
            </a:pPr>
            <a:r>
              <a:rPr lang="en-US" sz="1089" b="true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Fête de</a:t>
            </a:r>
          </a:p>
          <a:p>
            <a:pPr algn="ctr">
              <a:lnSpc>
                <a:spcPts val="1525"/>
              </a:lnSpc>
              <a:spcBef>
                <a:spcPct val="0"/>
              </a:spcBef>
            </a:pPr>
            <a:r>
              <a:rPr lang="en-US" b="true" sz="1089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 l’école à 10h (ouverture des portes à 9h30)</a:t>
            </a:r>
          </a:p>
        </p:txBody>
      </p:sp>
      <p:sp>
        <p:nvSpPr>
          <p:cNvPr name="TextBox 81" id="81"/>
          <p:cNvSpPr txBox="true"/>
          <p:nvPr/>
        </p:nvSpPr>
        <p:spPr>
          <a:xfrm rot="-864731">
            <a:off x="3480328" y="5987909"/>
            <a:ext cx="1360247" cy="818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3"/>
              </a:lnSpc>
            </a:pPr>
            <a:r>
              <a:rPr lang="en-US" sz="1188" b="true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Châteaux </a:t>
            </a:r>
          </a:p>
          <a:p>
            <a:pPr algn="ctr">
              <a:lnSpc>
                <a:spcPts val="1663"/>
              </a:lnSpc>
            </a:pPr>
            <a:r>
              <a:rPr lang="en-US" sz="1188" b="true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gonflables gratuits à partir </a:t>
            </a:r>
          </a:p>
          <a:p>
            <a:pPr algn="ctr">
              <a:lnSpc>
                <a:spcPts val="1663"/>
              </a:lnSpc>
              <a:spcBef>
                <a:spcPct val="0"/>
              </a:spcBef>
            </a:pPr>
            <a:r>
              <a:rPr lang="en-US" b="true" sz="1188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de  12h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3626308" y="2561727"/>
            <a:ext cx="857992" cy="590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6"/>
              </a:lnSpc>
            </a:pPr>
            <a:r>
              <a:rPr lang="en-US" sz="1118" b="true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Food truck</a:t>
            </a:r>
          </a:p>
          <a:p>
            <a:pPr algn="ctr">
              <a:lnSpc>
                <a:spcPts val="1566"/>
              </a:lnSpc>
            </a:pPr>
            <a:r>
              <a:rPr lang="en-US" sz="1118" b="true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Précommande</a:t>
            </a:r>
          </a:p>
          <a:p>
            <a:pPr algn="ctr">
              <a:lnSpc>
                <a:spcPts val="1566"/>
              </a:lnSpc>
              <a:spcBef>
                <a:spcPct val="0"/>
              </a:spcBef>
            </a:pPr>
            <a:r>
              <a:rPr lang="en-US" b="true" sz="1118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 obligatoire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2388987" y="3829077"/>
            <a:ext cx="1135939" cy="730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4"/>
              </a:lnSpc>
            </a:pPr>
            <a:r>
              <a:rPr lang="en-US" sz="2138" b="true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Kermesse</a:t>
            </a:r>
          </a:p>
          <a:p>
            <a:pPr algn="ctr">
              <a:lnSpc>
                <a:spcPts val="2994"/>
              </a:lnSpc>
              <a:spcBef>
                <a:spcPct val="0"/>
              </a:spcBef>
            </a:pPr>
            <a:r>
              <a:rPr lang="en-US" b="true" sz="2138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14h - 16h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716118" y="2558559"/>
            <a:ext cx="1043421" cy="53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0"/>
              </a:lnSpc>
            </a:pPr>
            <a:r>
              <a:rPr lang="en-US" sz="1564" b="true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Repas sous </a:t>
            </a:r>
          </a:p>
          <a:p>
            <a:pPr algn="ctr">
              <a:lnSpc>
                <a:spcPts val="2190"/>
              </a:lnSpc>
              <a:spcBef>
                <a:spcPct val="0"/>
              </a:spcBef>
            </a:pPr>
            <a:r>
              <a:rPr lang="en-US" b="true" sz="1564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chapiteaux</a:t>
            </a:r>
          </a:p>
        </p:txBody>
      </p:sp>
      <p:sp>
        <p:nvSpPr>
          <p:cNvPr name="TextBox 85" id="85"/>
          <p:cNvSpPr txBox="true"/>
          <p:nvPr/>
        </p:nvSpPr>
        <p:spPr>
          <a:xfrm rot="-5400000">
            <a:off x="-1552785" y="5818431"/>
            <a:ext cx="3346470" cy="136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4"/>
              </a:lnSpc>
              <a:spcBef>
                <a:spcPct val="0"/>
              </a:spcBef>
            </a:pPr>
            <a:r>
              <a:rPr lang="en-US" b="true" sz="817" spc="81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IPNS - NE PAS JETER SUR LA VOIE PUBLIQUE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DAGmgWwKUD4</dc:identifier>
  <dcterms:modified xsi:type="dcterms:W3CDTF">2011-08-01T06:04:30Z</dcterms:modified>
  <cp:revision>1</cp:revision>
  <dc:title>kermesse A5</dc:title>
</cp:coreProperties>
</file>