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2374900"/>
  <p:notesSz cx="6858000" cy="9144000"/>
  <p:embeddedFontLst>
    <p:embeddedFont>
      <p:font typeface="Kalam Bold" charset="1" panose="02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07467">
            <a:off x="16963812" y="1274501"/>
            <a:ext cx="1225978" cy="1225978"/>
          </a:xfrm>
          <a:custGeom>
            <a:avLst/>
            <a:gdLst/>
            <a:ahLst/>
            <a:cxnLst/>
            <a:rect r="r" b="b" t="t" l="l"/>
            <a:pathLst>
              <a:path h="1225978" w="1225978">
                <a:moveTo>
                  <a:pt x="0" y="0"/>
                </a:moveTo>
                <a:lnTo>
                  <a:pt x="1225978" y="0"/>
                </a:lnTo>
                <a:lnTo>
                  <a:pt x="1225978" y="1225978"/>
                </a:lnTo>
                <a:lnTo>
                  <a:pt x="0" y="122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35789">
            <a:off x="803300" y="1025072"/>
            <a:ext cx="1724835" cy="1724835"/>
          </a:xfrm>
          <a:custGeom>
            <a:avLst/>
            <a:gdLst/>
            <a:ahLst/>
            <a:cxnLst/>
            <a:rect r="r" b="b" t="t" l="l"/>
            <a:pathLst>
              <a:path h="1724835" w="1724835">
                <a:moveTo>
                  <a:pt x="0" y="0"/>
                </a:moveTo>
                <a:lnTo>
                  <a:pt x="1724835" y="0"/>
                </a:lnTo>
                <a:lnTo>
                  <a:pt x="1724835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235789">
            <a:off x="16380914" y="-456265"/>
            <a:ext cx="1724835" cy="1724835"/>
          </a:xfrm>
          <a:custGeom>
            <a:avLst/>
            <a:gdLst/>
            <a:ahLst/>
            <a:cxnLst/>
            <a:rect r="r" b="b" t="t" l="l"/>
            <a:pathLst>
              <a:path h="1724835" w="1724835">
                <a:moveTo>
                  <a:pt x="0" y="0"/>
                </a:moveTo>
                <a:lnTo>
                  <a:pt x="1724836" y="0"/>
                </a:lnTo>
                <a:lnTo>
                  <a:pt x="1724836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235789">
            <a:off x="3352824" y="-624293"/>
            <a:ext cx="1724835" cy="1724835"/>
          </a:xfrm>
          <a:custGeom>
            <a:avLst/>
            <a:gdLst/>
            <a:ahLst/>
            <a:cxnLst/>
            <a:rect r="r" b="b" t="t" l="l"/>
            <a:pathLst>
              <a:path h="1724835" w="1724835">
                <a:moveTo>
                  <a:pt x="0" y="0"/>
                </a:moveTo>
                <a:lnTo>
                  <a:pt x="1724835" y="0"/>
                </a:lnTo>
                <a:lnTo>
                  <a:pt x="1724835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235789">
            <a:off x="6523398" y="1280707"/>
            <a:ext cx="1724835" cy="1724835"/>
          </a:xfrm>
          <a:custGeom>
            <a:avLst/>
            <a:gdLst/>
            <a:ahLst/>
            <a:cxnLst/>
            <a:rect r="r" b="b" t="t" l="l"/>
            <a:pathLst>
              <a:path h="1724835" w="1724835">
                <a:moveTo>
                  <a:pt x="0" y="0"/>
                </a:moveTo>
                <a:lnTo>
                  <a:pt x="1724835" y="0"/>
                </a:lnTo>
                <a:lnTo>
                  <a:pt x="1724835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35789">
            <a:off x="9040245" y="-716461"/>
            <a:ext cx="1724835" cy="1724835"/>
          </a:xfrm>
          <a:custGeom>
            <a:avLst/>
            <a:gdLst/>
            <a:ahLst/>
            <a:cxnLst/>
            <a:rect r="r" b="b" t="t" l="l"/>
            <a:pathLst>
              <a:path h="1724835" w="1724835">
                <a:moveTo>
                  <a:pt x="0" y="0"/>
                </a:moveTo>
                <a:lnTo>
                  <a:pt x="1724835" y="0"/>
                </a:lnTo>
                <a:lnTo>
                  <a:pt x="1724835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235789">
            <a:off x="12967905" y="1280707"/>
            <a:ext cx="1724835" cy="1724835"/>
          </a:xfrm>
          <a:custGeom>
            <a:avLst/>
            <a:gdLst/>
            <a:ahLst/>
            <a:cxnLst/>
            <a:rect r="r" b="b" t="t" l="l"/>
            <a:pathLst>
              <a:path h="1724835" w="1724835">
                <a:moveTo>
                  <a:pt x="0" y="0"/>
                </a:moveTo>
                <a:lnTo>
                  <a:pt x="1724836" y="0"/>
                </a:lnTo>
                <a:lnTo>
                  <a:pt x="1724836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3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-13348"/>
            <a:ext cx="1464169" cy="1464169"/>
          </a:xfrm>
          <a:custGeom>
            <a:avLst/>
            <a:gdLst/>
            <a:ahLst/>
            <a:cxnLst/>
            <a:rect r="r" b="b" t="t" l="l"/>
            <a:pathLst>
              <a:path h="1464169" w="1464169">
                <a:moveTo>
                  <a:pt x="0" y="0"/>
                </a:moveTo>
                <a:lnTo>
                  <a:pt x="1464169" y="0"/>
                </a:lnTo>
                <a:lnTo>
                  <a:pt x="1464169" y="1464169"/>
                </a:lnTo>
                <a:lnTo>
                  <a:pt x="0" y="1464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59115" y="227500"/>
            <a:ext cx="16169771" cy="1996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6"/>
              </a:lnSpc>
            </a:pPr>
            <a:r>
              <a:rPr lang="en-US" sz="5883" b="true">
                <a:solidFill>
                  <a:srgbClr val="CB6CE6"/>
                </a:solidFill>
                <a:latin typeface="Kalam Bold"/>
                <a:ea typeface="Kalam Bold"/>
                <a:cs typeface="Kalam Bold"/>
                <a:sym typeface="Kalam Bold"/>
              </a:rPr>
              <a:t>L’APE vous invite à sa kermesse </a:t>
            </a:r>
          </a:p>
          <a:p>
            <a:pPr algn="ctr">
              <a:lnSpc>
                <a:spcPts val="8236"/>
              </a:lnSpc>
              <a:spcBef>
                <a:spcPct val="0"/>
              </a:spcBef>
            </a:pPr>
            <a:r>
              <a:rPr lang="en-US" b="true" sz="5883">
                <a:solidFill>
                  <a:srgbClr val="CB6CE6"/>
                </a:solidFill>
                <a:latin typeface="Kalam Bold"/>
                <a:ea typeface="Kalam Bold"/>
                <a:cs typeface="Kalam Bold"/>
                <a:sym typeface="Kalam Bold"/>
              </a:rPr>
              <a:t>le samedi 28 juin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547780" y="0"/>
            <a:ext cx="1038362" cy="1015431"/>
          </a:xfrm>
          <a:custGeom>
            <a:avLst/>
            <a:gdLst/>
            <a:ahLst/>
            <a:cxnLst/>
            <a:rect r="r" b="b" t="t" l="l"/>
            <a:pathLst>
              <a:path h="1015431" w="1038362">
                <a:moveTo>
                  <a:pt x="0" y="0"/>
                </a:moveTo>
                <a:lnTo>
                  <a:pt x="1038362" y="0"/>
                </a:lnTo>
                <a:lnTo>
                  <a:pt x="1038362" y="1015431"/>
                </a:lnTo>
                <a:lnTo>
                  <a:pt x="0" y="1015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21017" y="1401831"/>
            <a:ext cx="1235380" cy="971318"/>
          </a:xfrm>
          <a:custGeom>
            <a:avLst/>
            <a:gdLst/>
            <a:ahLst/>
            <a:cxnLst/>
            <a:rect r="r" b="b" t="t" l="l"/>
            <a:pathLst>
              <a:path h="971318" w="1235380">
                <a:moveTo>
                  <a:pt x="0" y="0"/>
                </a:moveTo>
                <a:lnTo>
                  <a:pt x="1235380" y="0"/>
                </a:lnTo>
                <a:lnTo>
                  <a:pt x="1235380" y="971318"/>
                </a:lnTo>
                <a:lnTo>
                  <a:pt x="0" y="9713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65276" y="842822"/>
            <a:ext cx="1632535" cy="1606006"/>
          </a:xfrm>
          <a:custGeom>
            <a:avLst/>
            <a:gdLst/>
            <a:ahLst/>
            <a:cxnLst/>
            <a:rect r="r" b="b" t="t" l="l"/>
            <a:pathLst>
              <a:path h="1606006" w="1632535">
                <a:moveTo>
                  <a:pt x="0" y="0"/>
                </a:moveTo>
                <a:lnTo>
                  <a:pt x="1632534" y="0"/>
                </a:lnTo>
                <a:lnTo>
                  <a:pt x="1632534" y="1606006"/>
                </a:lnTo>
                <a:lnTo>
                  <a:pt x="0" y="16060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DAGn9pwJR-4</dc:identifier>
  <dcterms:modified xsi:type="dcterms:W3CDTF">2011-08-01T06:04:30Z</dcterms:modified>
  <cp:revision>1</cp:revision>
</cp:coreProperties>
</file>